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2024/12/13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219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2024/12/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</a:t>
            </a:r>
          </a:p>
        </p:txBody>
      </p:sp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https://github.com/Kevinkiller1024/NTUT_113-1_CLanguageProgrammingHomework_1219.git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FC7A4A07-BF3B-F2A0-20BD-8B576EAB9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39112"/>
            <a:ext cx="9990104" cy="540301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8484" y="1249376"/>
            <a:ext cx="9966158" cy="6465215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這一次上課的作業是有關結構的內容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，這個東西只有在高中考試的時候有稍微聽過，在實習課並沒有親自寫過，老師也說到其他老師可能不會教到這，所以我這堂課有學到比較多新的東西了。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今天的作業比較少題，但是遇到的問題還不少，在做第一題的時候，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左圖的等號是編譯不過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的，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我怎麼樣都查不出問題，所以我問了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，他也說沒有問題，後來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我就懷疑到是不是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C++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不能這樣寫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，因為我在建置專案的時候都不會改副檔名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(.</a:t>
            </a:r>
            <a:r>
              <a:rPr lang="en-US" altLang="zh-TW" sz="2400" dirty="0" err="1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cpp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，果然改成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.c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的時候就行了，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然後我問了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為什麼會這樣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，他的回答如下頁圖，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所以之後遇到要用到結構的程式還是將副檔名改成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.c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比較好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還有第二題的畫流程圖，我一開始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沒有概念那個程式的流程圖要怎麼畫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，所以我問了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請他生一個流程圖給我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，我在參考他的圖自己在畫一個，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最後再請他比較作業第二題的內容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，如下頁圖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4272C3-CAA9-14EB-6892-DA3A8AFB4500}"/>
              </a:ext>
            </a:extLst>
          </p:cNvPr>
          <p:cNvSpPr/>
          <p:nvPr/>
        </p:nvSpPr>
        <p:spPr>
          <a:xfrm>
            <a:off x="9852359" y="67192"/>
            <a:ext cx="421106" cy="42110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11BE31B-929C-5E4F-CB28-00CFD8EF0E5D}"/>
              </a:ext>
            </a:extLst>
          </p:cNvPr>
          <p:cNvSpPr txBox="1"/>
          <p:nvPr/>
        </p:nvSpPr>
        <p:spPr>
          <a:xfrm>
            <a:off x="10273465" y="93079"/>
            <a:ext cx="1561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問</a:t>
            </a:r>
            <a:r>
              <a:rPr lang="en-US" altLang="zh-TW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GPT</a:t>
            </a:r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的問題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142CEE4-AABB-5AB9-C24A-7DEA8D25E542}"/>
              </a:ext>
            </a:extLst>
          </p:cNvPr>
          <p:cNvSpPr/>
          <p:nvPr/>
        </p:nvSpPr>
        <p:spPr>
          <a:xfrm>
            <a:off x="9852359" y="632397"/>
            <a:ext cx="421106" cy="421106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E879DC2-A60F-7766-19C7-9489B3627DE6}"/>
              </a:ext>
            </a:extLst>
          </p:cNvPr>
          <p:cNvSpPr txBox="1"/>
          <p:nvPr/>
        </p:nvSpPr>
        <p:spPr>
          <a:xfrm>
            <a:off x="10273465" y="658284"/>
            <a:ext cx="64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重點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8AB5BDF-4EBB-16D6-5AD6-A51A4773DB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479" t="-1997"/>
          <a:stretch/>
        </p:blipFill>
        <p:spPr>
          <a:xfrm>
            <a:off x="583532" y="2574939"/>
            <a:ext cx="2101377" cy="41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51D1D-86CE-7B88-9BF9-2FA341DA6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F65D8726-C3A9-3921-9168-96D20346D52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416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304</Words>
  <Application>Microsoft Office PowerPoint</Application>
  <PresentationFormat>寬螢幕</PresentationFormat>
  <Paragraphs>15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40</cp:revision>
  <dcterms:created xsi:type="dcterms:W3CDTF">2024-09-23T09:54:38Z</dcterms:created>
  <dcterms:modified xsi:type="dcterms:W3CDTF">2024-12-13T03:55:08Z</dcterms:modified>
</cp:coreProperties>
</file>

<file path=docProps/thumbnail.jpeg>
</file>